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9BD83-022A-4685-AD23-38E5C7779E39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E7D5F-7C84-4CEC-B4C0-AA0CB1055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1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77C6C9-523B-437C-8303-B3C5503953B0}" type="slidenum">
              <a:rPr lang="ja-JP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15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1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1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0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00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7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2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3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448E-5E43-4F80-8881-2FD9DEA12DFB}" type="datetimeFigureOut">
              <a:rPr kumimoji="1" lang="ja-JP" altLang="en-US" smtClean="0"/>
              <a:t>2018/9/28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AF37-1962-4EEA-BF1C-404C0F8F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>
              <a:ea typeface="メイリオ" panose="020B0604030504040204" pitchFamily="50" charset="-128"/>
            </a:endParaRPr>
          </a:p>
        </p:txBody>
      </p:sp>
      <p:sp>
        <p:nvSpPr>
          <p:cNvPr id="13315" name="テキスト ボックス 9"/>
          <p:cNvSpPr txBox="1">
            <a:spLocks noChangeArrowheads="1"/>
          </p:cNvSpPr>
          <p:nvPr/>
        </p:nvSpPr>
        <p:spPr bwMode="auto">
          <a:xfrm>
            <a:off x="1695451" y="1739155"/>
            <a:ext cx="308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ea typeface="メイリオ" panose="020B0604030504040204" pitchFamily="50" charset="-128"/>
              </a:rPr>
              <a:t>背景</a:t>
            </a:r>
          </a:p>
        </p:txBody>
      </p:sp>
      <p:sp>
        <p:nvSpPr>
          <p:cNvPr id="12" name="フローチャート: 処理 11"/>
          <p:cNvSpPr/>
          <p:nvPr/>
        </p:nvSpPr>
        <p:spPr>
          <a:xfrm>
            <a:off x="1695450" y="2153493"/>
            <a:ext cx="5964238" cy="47466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u="sng" dirty="0">
                <a:solidFill>
                  <a:schemeClr val="tx1"/>
                </a:solidFill>
                <a:ea typeface="メイリオ" panose="020B0604030504040204" pitchFamily="50" charset="-128"/>
              </a:rPr>
              <a:t>☆ナノコンポジットの</a:t>
            </a:r>
            <a:r>
              <a:rPr lang="ja-JP" altLang="en-US" sz="2000" b="1" u="sng" dirty="0">
                <a:solidFill>
                  <a:srgbClr val="FF0000"/>
                </a:solidFill>
                <a:ea typeface="メイリオ" panose="020B0604030504040204" pitchFamily="50" charset="-128"/>
              </a:rPr>
              <a:t>利点</a:t>
            </a:r>
            <a:r>
              <a:rPr lang="ja-JP" altLang="en-US" sz="2000" b="1" u="sng" dirty="0">
                <a:solidFill>
                  <a:schemeClr val="tx1"/>
                </a:solidFill>
                <a:ea typeface="メイリオ" panose="020B0604030504040204" pitchFamily="50" charset="-128"/>
              </a:rPr>
              <a:t>と</a:t>
            </a:r>
            <a:r>
              <a:rPr lang="ja-JP" altLang="en-US" sz="2000" b="1" u="sng" dirty="0">
                <a:solidFill>
                  <a:schemeClr val="accent5"/>
                </a:solidFill>
                <a:ea typeface="メイリオ" panose="020B0604030504040204" pitchFamily="50" charset="-128"/>
              </a:rPr>
              <a:t>問題点</a:t>
            </a:r>
          </a:p>
        </p:txBody>
      </p:sp>
      <p:sp>
        <p:nvSpPr>
          <p:cNvPr id="22" name="タイトル 1"/>
          <p:cNvSpPr>
            <a:spLocks noGrp="1"/>
          </p:cNvSpPr>
          <p:nvPr/>
        </p:nvSpPr>
        <p:spPr>
          <a:xfrm>
            <a:off x="2139950" y="187325"/>
            <a:ext cx="7772400" cy="1557338"/>
          </a:xfrm>
          <a:prstGeom prst="rect">
            <a:avLst/>
          </a:prstGeom>
          <a:ln w="38100">
            <a:solidFill>
              <a:srgbClr val="7862FE"/>
            </a:solidFill>
          </a:ln>
        </p:spPr>
        <p:txBody>
          <a:bodyPr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  <a:defRPr/>
            </a:pPr>
            <a:r>
              <a:rPr lang="en-US" altLang="ja-JP" sz="38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[PS-03] </a:t>
            </a:r>
            <a:r>
              <a:rPr lang="ja-JP" altLang="en-US" sz="3800" b="1" dirty="0">
                <a:solidFill>
                  <a:sysClr val="windowText" lastClr="000000"/>
                </a:solidFill>
                <a:latin typeface="Calibri"/>
              </a:rPr>
              <a:t>　</a:t>
            </a:r>
            <a:r>
              <a:rPr lang="ja-JP" altLang="en-US" sz="3800" b="1" dirty="0">
                <a:ea typeface="メイリオ" panose="020B0604030504040204" pitchFamily="50" charset="-128"/>
              </a:rPr>
              <a:t>伸長流動セグメントを用いた二軸押出機の</a:t>
            </a:r>
            <a:endParaRPr lang="en-US" altLang="ja-JP" sz="3800" b="1" dirty="0">
              <a:ea typeface="メイリオ" panose="020B0604030504040204" pitchFamily="50" charset="-128"/>
            </a:endParaRPr>
          </a:p>
          <a:p>
            <a:pPr algn="r">
              <a:lnSpc>
                <a:spcPts val="2800"/>
              </a:lnSpc>
              <a:defRPr/>
            </a:pPr>
            <a:r>
              <a:rPr lang="ja-JP" altLang="en-US" sz="3800" b="1" dirty="0">
                <a:ea typeface="メイリオ" panose="020B0604030504040204" pitchFamily="50" charset="-128"/>
              </a:rPr>
              <a:t>操作条件がポリマー中の</a:t>
            </a:r>
            <a:r>
              <a:rPr lang="en-US" altLang="ja-JP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CNT</a:t>
            </a:r>
            <a:r>
              <a:rPr lang="ja-JP" altLang="en-US" sz="3800" b="1" dirty="0">
                <a:ea typeface="メイリオ" panose="020B0604030504040204" pitchFamily="50" charset="-128"/>
              </a:rPr>
              <a:t>の分散状態に与える影響</a:t>
            </a:r>
            <a:r>
              <a:rPr lang="en-US" altLang="ja-JP" sz="3800" b="1" dirty="0">
                <a:ea typeface="メイリオ" panose="020B0604030504040204" pitchFamily="50" charset="-128"/>
              </a:rPr>
              <a:t/>
            </a:r>
            <a:br>
              <a:rPr lang="en-US" altLang="ja-JP" sz="3800" b="1" dirty="0">
                <a:ea typeface="メイリオ" panose="020B0604030504040204" pitchFamily="50" charset="-128"/>
              </a:rPr>
            </a:br>
            <a:r>
              <a:rPr lang="ja-JP" altLang="en-US" sz="2700" b="1" dirty="0">
                <a:solidFill>
                  <a:sysClr val="windowText" lastClr="000000"/>
                </a:solidFill>
                <a:latin typeface="Calibri"/>
              </a:rPr>
              <a:t>　　　　　　　　　</a:t>
            </a:r>
            <a:r>
              <a:rPr lang="ja-JP" altLang="en-US" sz="2200" b="1" dirty="0">
                <a:solidFill>
                  <a:sysClr val="windowText" lastClr="000000"/>
                </a:solidFill>
                <a:latin typeface="Calibri"/>
              </a:rPr>
              <a:t>　　　　　　　　　　　　　　　　　</a:t>
            </a:r>
            <a:r>
              <a:rPr lang="ja-JP" altLang="en-US" sz="3500" b="1" dirty="0">
                <a:ea typeface="メイリオ" panose="020B0604030504040204" pitchFamily="50" charset="-128"/>
              </a:rPr>
              <a:t>大森翔 </a:t>
            </a:r>
            <a:r>
              <a:rPr lang="en-US" altLang="ja-JP" sz="3500" b="1" dirty="0">
                <a:ea typeface="メイリオ" panose="020B0604030504040204" pitchFamily="50" charset="-128"/>
              </a:rPr>
              <a:t>(</a:t>
            </a:r>
            <a:r>
              <a:rPr lang="ja-JP" altLang="en-US" sz="3500" b="1" dirty="0">
                <a:ea typeface="メイリオ" panose="020B0604030504040204" pitchFamily="50" charset="-128"/>
              </a:rPr>
              <a:t>同志社大学</a:t>
            </a:r>
            <a:r>
              <a:rPr lang="en-US" altLang="ja-JP" sz="3500" b="1" dirty="0">
                <a:ea typeface="メイリオ" panose="020B0604030504040204" pitchFamily="50" charset="-128"/>
              </a:rPr>
              <a:t>)</a:t>
            </a:r>
            <a:br>
              <a:rPr lang="en-US" altLang="ja-JP" sz="3500" b="1" dirty="0">
                <a:ea typeface="メイリオ" panose="020B0604030504040204" pitchFamily="50" charset="-128"/>
              </a:rPr>
            </a:br>
            <a:r>
              <a:rPr lang="ja-JP" altLang="en-US" sz="2900" b="1" dirty="0">
                <a:solidFill>
                  <a:sysClr val="windowText" lastClr="000000"/>
                </a:solidFill>
                <a:latin typeface="Calibri"/>
              </a:rPr>
              <a:t>（松本</a:t>
            </a:r>
            <a:r>
              <a:rPr lang="ja-JP" altLang="en-US" sz="2900" b="1" dirty="0">
                <a:ea typeface="メイリオ" panose="020B0604030504040204" pitchFamily="50" charset="-128"/>
              </a:rPr>
              <a:t>紘宜，</a:t>
            </a:r>
            <a:r>
              <a:rPr lang="ja-JP" altLang="en-US" sz="2900" b="1" dirty="0">
                <a:solidFill>
                  <a:sysClr val="windowText" lastClr="000000"/>
                </a:solidFill>
                <a:latin typeface="Calibri"/>
              </a:rPr>
              <a:t>田中達也）</a:t>
            </a:r>
          </a:p>
        </p:txBody>
      </p:sp>
      <p:sp>
        <p:nvSpPr>
          <p:cNvPr id="13326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xfrm>
            <a:off x="8372475" y="631115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latin typeface="Arial Unicode MS" panose="020B0604020202020204" pitchFamily="50" charset="-128"/>
                <a:ea typeface="Arial Unicode MS" panose="020B0604020202020204" pitchFamily="50" charset="-128"/>
              </a:rPr>
              <a:t>(PS-003-</a:t>
            </a:r>
            <a:fld id="{EA8AEDBA-7F41-48AC-950E-A866CC561273}" type="slidenum">
              <a:rPr lang="ja-JP" altLang="en-US" sz="1600" b="1">
                <a:latin typeface="Arial Unicode MS" panose="020B0604020202020204" pitchFamily="50" charset="-128"/>
                <a:ea typeface="Arial Unicode MS" panose="020B0604020202020204" pitchFamily="50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en-US" altLang="ja-JP" sz="1600" b="1">
                <a:latin typeface="Arial Unicode MS" panose="020B0604020202020204" pitchFamily="50" charset="-128"/>
                <a:ea typeface="Arial Unicode MS" panose="020B0604020202020204" pitchFamily="50" charset="-128"/>
              </a:rPr>
              <a:t>)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695450" y="2530118"/>
            <a:ext cx="8810625" cy="3781038"/>
          </a:xfrm>
          <a:prstGeom prst="rect">
            <a:avLst/>
          </a:prstGeom>
          <a:solidFill>
            <a:srgbClr val="FFF5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4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 Unicode MS</vt:lpstr>
      <vt:lpstr>Meiryo UI</vt:lpstr>
      <vt:lpstr>ＭＳ Ｐゴシック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UENOYA Toshiyuki</dc:creator>
  <cp:lastModifiedBy>UENOYA Toshiyuki</cp:lastModifiedBy>
  <cp:revision>3</cp:revision>
  <dcterms:created xsi:type="dcterms:W3CDTF">2018-09-28T07:39:54Z</dcterms:created>
  <dcterms:modified xsi:type="dcterms:W3CDTF">2018-09-28T07:59:44Z</dcterms:modified>
</cp:coreProperties>
</file>